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74" r:id="rId4"/>
    <p:sldId id="264" r:id="rId5"/>
    <p:sldId id="265" r:id="rId6"/>
    <p:sldId id="266" r:id="rId7"/>
    <p:sldId id="267" r:id="rId8"/>
    <p:sldId id="268" r:id="rId9"/>
    <p:sldId id="269" r:id="rId10"/>
    <p:sldId id="263" r:id="rId11"/>
    <p:sldId id="271" r:id="rId12"/>
    <p:sldId id="270" r:id="rId13"/>
    <p:sldId id="260" r:id="rId14"/>
    <p:sldId id="272" r:id="rId15"/>
    <p:sldId id="273" r:id="rId16"/>
    <p:sldId id="261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652B-9256-4BE9-9DCF-B03594ED8022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692D-54AE-49A4-BE70-52592231E6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46354-F509-4810-B5EF-A745BC3B5FE4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911C1-A076-45F2-917A-FCAB1ED11BBA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8A8C9-CF98-4197-AA4D-15DB7B2BEE66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EC7410-8F24-4DE0-9C6D-26D33230FFC0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CD8CB-24E7-4123-AB81-B4C25569002C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BE07-DEC5-405C-8253-B77E86C7A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орная школа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7286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929486" cy="1037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ГОРНАЯ ШКОЛА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МИР ПУТЕШЕСТВИЙ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Занятие № 4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КОМПАС – ПРИБОР ДЛЯ ОРИЕНТИРОВАНИЯ НА МЕСТНОСТИ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орная школа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143932" cy="7030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92948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Мамина папка\картинки\компас\компа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57697"/>
            <a:ext cx="3500462" cy="33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Мамина папка\картинки\компас\компас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714356"/>
            <a:ext cx="4143404" cy="27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Мамина папка\картинки\компас\компас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928934"/>
            <a:ext cx="35715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28794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Сейчас можно встретить такой компас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Красная стрелка компаса показывает на север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Новая папка\16678696172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711187" cy="4948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7" y="2143116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Там, куда смотрит северный конец компасной стрелки нет ни большой глыбы намагниченного железа, ни чего-либо подобного. Весь земной шар представляет собой один огромный магнит. Вокруг Земли простирается магнитное силовое поле, оно-то и направляет стрелку компаса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1667869760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4786346" cy="3990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5" y="57148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Стороны Горизонта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Существуют четыре основные стороны горизонта: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СЕВЕР,  ЮГ,  ЗАПАД, ВОСТОК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45" y="214289"/>
            <a:ext cx="8273821" cy="7000925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166786976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3849822" cy="388135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928671"/>
            <a:ext cx="1357322" cy="14287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User\Desktop\Новая папка\изображение_viber_2022-11-09_11-03-20-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4551523" cy="3814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19079"/>
            <a:ext cx="8143931" cy="6891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по сторонам горизонта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клетки на Восток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клетки на Юг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клетки на Юго-Запад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 клетки на Восток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клетки на Север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клетки на Северо-Восток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 клеток на Восток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клетки на Юг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клетки на Юго-Запад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клеткт на Северо-Запад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клетки на Запад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клетки на Северо-Запад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 клетки на Юго-Запад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первых направления уже нанесены. Продолжите:</a:t>
            </a:r>
            <a:endParaRPr lang="ru-RU" dirty="0"/>
          </a:p>
        </p:txBody>
      </p:sp>
      <p:pic>
        <p:nvPicPr>
          <p:cNvPr id="4098" name="Picture 2" descr="C:\Users\User\Desktop\Новая папка\16678697600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4289" y="1600200"/>
            <a:ext cx="753542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орная школа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142984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Домашнее Задание:</a:t>
            </a:r>
          </a:p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Нарисуйте цифру или букву, проводя линии по сторонам и диагоналям клеток.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Напишите «легенду» на задуманную цифру или букву.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1106"/>
            <a:ext cx="8643998" cy="66931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500174"/>
            <a:ext cx="108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428736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500174"/>
            <a:ext cx="1553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429000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571876"/>
            <a:ext cx="1069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Б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3286124"/>
            <a:ext cx="1321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Ж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28604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«Секретная цифра» или «секретная буква»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500702"/>
            <a:ext cx="471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Задание, конечно же, нужно выполнить на листочке в клеточку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е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795" y="1600200"/>
            <a:ext cx="6784409" cy="4525963"/>
          </a:xfrm>
        </p:spPr>
      </p:pic>
      <p:pic>
        <p:nvPicPr>
          <p:cNvPr id="4" name="Рисунок 3" descr="карт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2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Зачем ?</a:t>
            </a:r>
          </a:p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Для чего?</a:t>
            </a:r>
          </a:p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Где пригодится?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орная школа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7286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929486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занятия: дать представление о компасе, его строении, приемах работы – как основного прибора , используемого для ориентирования на местности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е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795" y="1600200"/>
            <a:ext cx="6784409" cy="4525963"/>
          </a:xfrm>
        </p:spPr>
      </p:pic>
      <p:pic>
        <p:nvPicPr>
          <p:cNvPr id="4" name="Рисунок 3" descr="карт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2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Зачем ?</a:t>
            </a:r>
          </a:p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Для чего?</a:t>
            </a:r>
          </a:p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Где пригодится?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Горная школа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714612" y="285728"/>
            <a:ext cx="3914788" cy="123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 dirty="0">
                <a:latin typeface="Arial" pitchFamily="34" charset="0"/>
                <a:cs typeface="Arial" pitchFamily="34" charset="0"/>
              </a:rPr>
              <a:t>Компас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429124" y="1285860"/>
            <a:ext cx="36433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История</a:t>
            </a:r>
            <a:r>
              <a:rPr lang="en-US" sz="2800" dirty="0">
                <a:latin typeface="Arial" pitchFamily="34" charset="0"/>
                <a:cs typeface="Arial" pitchFamily="34" charset="0"/>
                <a:hlinkMouseOver r:id="" action="ppaction://hlinkshowjump?jump=nextslide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создания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5400" dirty="0">
              <a:solidFill>
                <a:srgbClr val="CC00CC"/>
              </a:solidFill>
            </a:endParaRPr>
          </a:p>
        </p:txBody>
      </p:sp>
      <p:pic>
        <p:nvPicPr>
          <p:cNvPr id="8196" name="Picture 6" descr="C:\Мамина папка\картинки\компас\kompas.jpg">
            <a:hlinkClick r:id="" action="ppaction://hlinkshowjump?jump=nextslide"/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143116"/>
            <a:ext cx="5595966" cy="425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5632"/>
            <a:ext cx="8143932" cy="689102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16402" cy="581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Дорожный компас с солнечными часами (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век)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3" name="Picture 3" descr="C:\Мамина папка\картинки\компас\713px-Дорожный_компас_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752600"/>
            <a:ext cx="5834063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Древний китайский компас</a:t>
            </a:r>
          </a:p>
        </p:txBody>
      </p:sp>
      <p:pic>
        <p:nvPicPr>
          <p:cNvPr id="11267" name="Picture 3" descr="C:\Мамина папка\картинки\компас\древний китайский компа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7848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05400"/>
            <a:ext cx="8915400" cy="17526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Чуть позже китайский компас стал выглядеть так…</a:t>
            </a:r>
          </a:p>
        </p:txBody>
      </p:sp>
      <p:pic>
        <p:nvPicPr>
          <p:cNvPr id="12291" name="Picture 3" descr="C:\Мамина папка\картинки\компас\античный китайский компа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"/>
            <a:ext cx="68580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орная школа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358246" cy="7072363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Викинги пользовались таким компасом</a:t>
            </a:r>
          </a:p>
        </p:txBody>
      </p:sp>
      <p:pic>
        <p:nvPicPr>
          <p:cNvPr id="13315" name="Picture 3" descr="C:\Мамина папка\картинки\компас\kompas Викинг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057400"/>
            <a:ext cx="533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267</Words>
  <PresentationFormat>Экран (4:3)</PresentationFormat>
  <Paragraphs>100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Дорожный компас с солнечными часами (XVIII век) </vt:lpstr>
      <vt:lpstr>Древний китайский компас</vt:lpstr>
      <vt:lpstr>Чуть позже китайский компас стал выглядеть так…</vt:lpstr>
      <vt:lpstr>Викинги пользовались таким компасом</vt:lpstr>
      <vt:lpstr>Слайд 10</vt:lpstr>
      <vt:lpstr>Красная стрелка компаса показывает на север</vt:lpstr>
      <vt:lpstr>Слайд 12</vt:lpstr>
      <vt:lpstr>Слайд 13</vt:lpstr>
      <vt:lpstr>Упражнение по сторонам горизонта</vt:lpstr>
      <vt:lpstr>Три первых направления уже нанесены. Продолжите: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 Windows</cp:lastModifiedBy>
  <cp:revision>27</cp:revision>
  <dcterms:created xsi:type="dcterms:W3CDTF">2022-11-08T06:48:28Z</dcterms:created>
  <dcterms:modified xsi:type="dcterms:W3CDTF">2022-11-09T02:42:17Z</dcterms:modified>
</cp:coreProperties>
</file>