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0" r:id="rId5"/>
    <p:sldId id="261" r:id="rId6"/>
    <p:sldId id="262" r:id="rId7"/>
    <p:sldId id="263" r:id="rId8"/>
    <p:sldId id="288" r:id="rId9"/>
    <p:sldId id="264" r:id="rId10"/>
    <p:sldId id="265" r:id="rId11"/>
    <p:sldId id="266" r:id="rId12"/>
    <p:sldId id="267" r:id="rId13"/>
    <p:sldId id="268" r:id="rId14"/>
    <p:sldId id="281" r:id="rId15"/>
    <p:sldId id="283" r:id="rId16"/>
    <p:sldId id="282" r:id="rId17"/>
    <p:sldId id="285" r:id="rId18"/>
    <p:sldId id="287" r:id="rId19"/>
    <p:sldId id="273" r:id="rId20"/>
    <p:sldId id="274" r:id="rId21"/>
    <p:sldId id="286" r:id="rId22"/>
    <p:sldId id="276" r:id="rId23"/>
    <p:sldId id="275" r:id="rId24"/>
    <p:sldId id="272" r:id="rId25"/>
    <p:sldId id="277" r:id="rId26"/>
    <p:sldId id="278" r:id="rId27"/>
    <p:sldId id="280" r:id="rId28"/>
    <p:sldId id="279" r:id="rId29"/>
    <p:sldId id="26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120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ГОРНАЯ ШКОЛА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МИР ПУТЕШЕСТВИЙ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Занятие № 6</a:t>
            </a: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/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«Туристский бивак. Организация бивачных работ. Костры» </a:t>
            </a: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571480"/>
            <a:ext cx="70009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Бивачные работы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Заготовить дрова, сложив их на расстоянии 5-6 м. от костра.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Обеспечить наличие воды.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Установить палатки компактно входом к костру на расстоянии 5-6 м.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Развести костер.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Оборудовать место возле костра для приема пищи.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Приготовить пищу.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571480"/>
            <a:ext cx="75724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Снятие лагеря.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Собирают личные рюкзаки, спальники выворачивают, вытряхивают.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Палатку просушивают на солнце (скаты, дно), выворачивают и вытряхивают.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Остатки пищи оставляют в стороне – для зверей.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Остатки дров аккуратно складывают под деревом.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Мусор сжигают.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Несгораемый мусор берут с собой.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Костер гасят.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Кострище заложить снятым дёрном и полить.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57166"/>
            <a:ext cx="72866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Место стоянки нужно оставлять лучше, чем оно было! Природа не должна пострадать от вашего вторжения!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ПОСЛЕ НАС, ЛУЧШЕ ЧЕМ ДО НАС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857232"/>
            <a:ext cx="73581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Костёр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- центр бивака, эмблема, символ; 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кухня, столовая, гостиная;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сухая одежда и горячая вода, защита от гнуса;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место общения, тепло и уют.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857232"/>
            <a:ext cx="735811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ВИДЫ КОСТРОВ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ПЛАМЕННЫЕ;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ЖАРОВЫЕ;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ДЫМОВЫЕ.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857232"/>
            <a:ext cx="735811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ТИПЫ КОСТРОВ: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шалаш;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колодец;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звёздный;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таёжный;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нодья.</a:t>
            </a:r>
          </a:p>
          <a:p>
            <a:pPr>
              <a:buFont typeface="Wingdings" pitchFamily="2" charset="2"/>
              <a:buChar char="§"/>
            </a:pPr>
            <a:endParaRPr lang="ru-RU" sz="4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500042"/>
            <a:ext cx="70723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Площадку для костра выбирают на открытом, но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на защищенном от ветра месте, желательно около воды.</a:t>
            </a: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Костер разводят на вытоптанном участке земли, на старых кострищах, предварительно сняв дёрн.</a:t>
            </a: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Сухую траву, листья,хвою, ветки, которые могут загореться следует отгрести от костра на 1-1,5 метра.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142984"/>
            <a:ext cx="68580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Цель  занятия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изучить требования к месту выбора бивака и последовательность действий при организации бивачных работ, научиться правильно разжигать костёр.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57166"/>
            <a:ext cx="72866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Не следует разводить костёр: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Около деревьев;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В хвойныхмолодняках;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На участках с сухим камышом, мхом или травой;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На торфяниках;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В лесу на каменистых россыпях.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следует оставлять костёр без присмотра!!!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28604"/>
            <a:ext cx="778674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Нельзя!</a:t>
            </a:r>
            <a:endParaRPr lang="ru-RU" sz="5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разбивать бивак вблизи населенных пунктов;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скотных дворов;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у водоемов со стоячей цветущей водой;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 пути перегона стада;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поход проводится в горах, то необходимо определить, не находится ли место, которое вы выбрали для бивака,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 зоне камнепада;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рядом с горной речкой;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а тем более в сухой части ее русла.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00043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Ситуационная задача № 1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Представьте себе, вы спланировали провести выходной день в походе. С утра выдалась хорошая погода. Прибыли на место, выбрали место для бивака, поставили палатку. В это время набежали тучи и начался дождь, который сопровождался сильным и порывистым ветром.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Опишите ваши действия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642918"/>
            <a:ext cx="7786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Ситуационная задача № 2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Представьте себе, вы спланировали провести выходной день в походе. Прибыли на место, выбрали место для бивака, поставили палатку и обнаружили, что забыли взять воду. Что будете делать в таком случае?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-2434143"/>
            <a:ext cx="4572000" cy="117262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 Привалы и биваки. Требования к месту бивака (организационные, по безопасности, эстетические, гигиенические). Планирование и разведка места бивака, вынужденная остановка на ночлег. Туристский бивак в холодное время года, при отсутствии доброкачественной воды. Организация бивачных работ. Виды, последовательность, исполнители, материальное обеспечение, роль командира группы (ответственного дежурного по биваку) в производстве работ в нормальных и критических условиях. Типовая планировка территории бивака, элементы комфорта на туристском биваке. Как надо обращаться со снаряжением на биваке. Место для установки палаток. Приемы установки палаток в различных условиях. Использование п\э пленки и тентов. Правила поведения туристов в палатке. Место для вещей и обуви. Выбор места для костра. Где запрещается разводить костры. Типы костров и их назначение. Оборудование, инвентарь для костра и приготовления пищи. Топливо для костра, способы заготовки растопки и топлива. Складирование дров, укрытие дров от дождя, подсушивание; место для колки дров. Как работать пилой, топором. Меры безопасности для костровых. Поведение туристов у костра, сушка одежды и обуви, оборудование специального костра для сушки вещей и оборудования. Место для топора, рукавиц и др. инвентаря, место для ведер с горячей пищей. Раздача пищи. Прием пищи. Яма для отбросов. Организация и способы мытья посуды в походе (в полевых условиях). Умывание и купание, правила безопасности при купании. Уборка мусора, гашение костра, свертывание бивака. Особенности организации ночлега в населенных пунктах.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714356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Бивак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(устар. бивуак)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1) Стоянка войск для ночлега или отдыха вне населенного пункта.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2) Временное месторасположение путешественников, лагерь туристов, альпинистов и т. п.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428604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571480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ПЛАН</a:t>
            </a:r>
          </a:p>
          <a:p>
            <a:r>
              <a:rPr lang="ru-RU" sz="2800" dirty="0" smtClean="0"/>
              <a:t>■ требования к месту выбора </a:t>
            </a:r>
            <a:r>
              <a:rPr lang="ru-RU" sz="2800" dirty="0" smtClean="0"/>
              <a:t>бивака;</a:t>
            </a:r>
            <a:endParaRPr lang="ru-RU" sz="2800" dirty="0" smtClean="0"/>
          </a:p>
          <a:p>
            <a:r>
              <a:rPr lang="ru-RU" sz="2800" dirty="0" smtClean="0"/>
              <a:t>■ последовательность действий при организации бивачных работ и снятия </a:t>
            </a:r>
            <a:r>
              <a:rPr lang="ru-RU" sz="2800" dirty="0" smtClean="0"/>
              <a:t>бивака; </a:t>
            </a:r>
            <a:endParaRPr lang="ru-RU" sz="2800" dirty="0" smtClean="0"/>
          </a:p>
          <a:p>
            <a:r>
              <a:rPr lang="ru-RU" sz="2800" dirty="0" smtClean="0"/>
              <a:t>■ выбор места под костёр, разведение </a:t>
            </a:r>
            <a:r>
              <a:rPr lang="ru-RU" sz="2800" dirty="0" smtClean="0"/>
              <a:t>костра.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28604"/>
            <a:ext cx="807249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Мне доверили выбрать место для ночлега...</a:t>
            </a:r>
          </a:p>
          <a:p>
            <a:r>
              <a:rPr lang="ru-RU" sz="2800" dirty="0" smtClean="0"/>
              <a:t>...Вон там вдалеке вблизи у реки виднеется деревушка. </a:t>
            </a:r>
            <a:r>
              <a:rPr lang="ru-RU" sz="2800" b="1" u="sng" dirty="0" smtClean="0"/>
              <a:t>Внизу по течению реки за деревней </a:t>
            </a:r>
            <a:r>
              <a:rPr lang="ru-RU" sz="2800" dirty="0" smtClean="0"/>
              <a:t>можно и остановиться. Вечером у местных бабушек молока парного попросим. Там возле деревни на опушке леса стоит</a:t>
            </a:r>
            <a:r>
              <a:rPr lang="ru-RU" sz="2800" b="1" u="sng" dirty="0" smtClean="0"/>
              <a:t> высокая раскидистая сосна, </a:t>
            </a:r>
            <a:r>
              <a:rPr lang="ru-RU" sz="2800" dirty="0" smtClean="0"/>
              <a:t>как раз то, что надо, если что можно укрыться от дождя</a:t>
            </a:r>
            <a:r>
              <a:rPr lang="ru-RU" sz="2800" b="1" u="sng" dirty="0" smtClean="0"/>
              <a:t>. Станем с западной стороны от сосны,</a:t>
            </a:r>
            <a:r>
              <a:rPr lang="ru-RU" sz="2800" dirty="0" smtClean="0"/>
              <a:t> чтобы солнце утром рано нас не разбудило. Хоть выспимся! Место здесь живописное. Как хорошо там возле  </a:t>
            </a:r>
            <a:r>
              <a:rPr lang="ru-RU" sz="2800" b="1" u="sng" dirty="0" smtClean="0"/>
              <a:t>понижение</a:t>
            </a:r>
            <a:r>
              <a:rPr lang="ru-RU" sz="2800" dirty="0" smtClean="0"/>
              <a:t>, то, что надо место ровное, палатки можно расставить. Придем, палатки поставим</a:t>
            </a:r>
            <a:r>
              <a:rPr lang="ru-RU" sz="2800" b="1" u="sng" dirty="0" smtClean="0"/>
              <a:t>, а потом решим,</a:t>
            </a:r>
            <a:r>
              <a:rPr lang="ru-RU" sz="2800" dirty="0" smtClean="0"/>
              <a:t> где будет костер ….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000108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00042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Неверно: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-вблизи населённых пунктов, промышленных предприятий;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Внизу по течению реки от населённого пункта;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одиноко стоящих высоких деревьев;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лучше не ставить с северной и восточной стороны опушки;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в понижениях, руслах высохших рек;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водоёмов со стоячей водой.;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вблизи высоких подгнивших деревьев.</a:t>
            </a:r>
          </a:p>
          <a:p>
            <a:pPr>
              <a:buFontTx/>
              <a:buChar char="-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Верно: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вблизи источника с проточной водой (рек, родников), но не затопляемых местах;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наличие сухостойных деревьев;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в лесу, в месте хорошо продуваемом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ветром летом и защищенном от ветра месте зимой;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палатки нужно ставить с восточной стороны опушки, с утра хорошо освещенной солнцем;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-сначала выбор места для костра, а потом для палаток (5-6 метров от костра);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место для бивака должно быть ровным, кравивым и чистым.</a:t>
            </a:r>
          </a:p>
          <a:p>
            <a:pPr>
              <a:buFontTx/>
              <a:buChar char="-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Горная школа\картин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358246" cy="728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500042"/>
            <a:ext cx="692948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000108"/>
            <a:ext cx="8001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Основные требования к месту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бивака: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Безопасность;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Наличие дров;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Наличие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воды.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1067</Words>
  <PresentationFormat>Экран (4:3)</PresentationFormat>
  <Paragraphs>543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 Windows</cp:lastModifiedBy>
  <cp:revision>26</cp:revision>
  <dcterms:created xsi:type="dcterms:W3CDTF">2022-11-22T04:26:00Z</dcterms:created>
  <dcterms:modified xsi:type="dcterms:W3CDTF">2022-11-22T08:49:41Z</dcterms:modified>
</cp:coreProperties>
</file>