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58" r:id="rId6"/>
    <p:sldId id="262" r:id="rId7"/>
    <p:sldId id="263" r:id="rId8"/>
    <p:sldId id="264" r:id="rId9"/>
    <p:sldId id="261" r:id="rId10"/>
    <p:sldId id="265" r:id="rId11"/>
    <p:sldId id="266" r:id="rId12"/>
    <p:sldId id="267" r:id="rId13"/>
    <p:sldId id="269" r:id="rId14"/>
    <p:sldId id="270" r:id="rId15"/>
    <p:sldId id="268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42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7C4D-5EE7-4BF5-A296-4F466312E620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56A7-4A21-418D-A8BF-7BF86D0A6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162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7C4D-5EE7-4BF5-A296-4F466312E620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56A7-4A21-418D-A8BF-7BF86D0A6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62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7C4D-5EE7-4BF5-A296-4F466312E620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56A7-4A21-418D-A8BF-7BF86D0A6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66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7C4D-5EE7-4BF5-A296-4F466312E620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56A7-4A21-418D-A8BF-7BF86D0A6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034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7C4D-5EE7-4BF5-A296-4F466312E620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56A7-4A21-418D-A8BF-7BF86D0A6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786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7C4D-5EE7-4BF5-A296-4F466312E620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56A7-4A21-418D-A8BF-7BF86D0A6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87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7C4D-5EE7-4BF5-A296-4F466312E620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56A7-4A21-418D-A8BF-7BF86D0A6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425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7C4D-5EE7-4BF5-A296-4F466312E620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56A7-4A21-418D-A8BF-7BF86D0A6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49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7C4D-5EE7-4BF5-A296-4F466312E620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56A7-4A21-418D-A8BF-7BF86D0A6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698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7C4D-5EE7-4BF5-A296-4F466312E620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56A7-4A21-418D-A8BF-7BF86D0A6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585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7C4D-5EE7-4BF5-A296-4F466312E620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56A7-4A21-418D-A8BF-7BF86D0A6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576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77C4D-5EE7-4BF5-A296-4F466312E620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E56A7-4A21-418D-A8BF-7BF86D0A6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18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attractionstory.ru/wp-content/uploads/2016/02/id-6747-charskie-peski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030" cy="615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4977" y="69174"/>
            <a:ext cx="85730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u="sng" dirty="0" smtClean="0"/>
              <a:t>Урочище – Чарские пески</a:t>
            </a:r>
            <a:endParaRPr lang="ru-RU" sz="6000" u="sng" dirty="0"/>
          </a:p>
        </p:txBody>
      </p:sp>
    </p:spTree>
    <p:extLst>
      <p:ext uri="{BB962C8B-B14F-4D97-AF65-F5344CB8AC3E}">
        <p14:creationId xmlns:p14="http://schemas.microsoft.com/office/powerpoint/2010/main" val="37536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544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 smtClean="0"/>
              <a:t>Размеры песчаного поля -</a:t>
            </a:r>
            <a:br>
              <a:rPr lang="ru-RU" sz="5300" b="1" dirty="0" smtClean="0"/>
            </a:br>
            <a:r>
              <a:rPr lang="ru-RU" sz="5300" b="1" dirty="0" smtClean="0"/>
              <a:t> 5 на 10 км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0" name="Picture 2" descr="Картинки по запросу чарские пески фото карт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705" y="2006221"/>
            <a:ext cx="6790907" cy="459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913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7706"/>
            <a:ext cx="7886700" cy="767638"/>
          </a:xfrm>
        </p:spPr>
        <p:txBody>
          <a:bodyPr/>
          <a:lstStyle/>
          <a:p>
            <a:pPr algn="ctr"/>
            <a:r>
              <a:rPr lang="ru-RU" b="1" dirty="0" smtClean="0"/>
              <a:t>Песчаные бури</a:t>
            </a:r>
            <a:endParaRPr lang="ru-RU" b="1" dirty="0"/>
          </a:p>
        </p:txBody>
      </p:sp>
      <p:pic>
        <p:nvPicPr>
          <p:cNvPr id="8194" name="Picture 2" descr="Картинки по запросу песчаные бур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97" y="1296538"/>
            <a:ext cx="8020606" cy="47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655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421" y="201352"/>
            <a:ext cx="8966579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/>
              <a:t>Чарские пески – геологический памятник природы геоморфологического типа федерального ранга</a:t>
            </a:r>
            <a:endParaRPr lang="ru-RU" sz="3200" b="1" u="sng" dirty="0"/>
          </a:p>
        </p:txBody>
      </p:sp>
      <p:pic>
        <p:nvPicPr>
          <p:cNvPr id="9218" name="Picture 2" descr="Картинки по запросу чарские пески фото карт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1" y="1431381"/>
            <a:ext cx="7834578" cy="522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9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088" y="160410"/>
            <a:ext cx="7886700" cy="849296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Озеро Аленка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_0070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255365"/>
            <a:ext cx="8001056" cy="5299400"/>
          </a:xfrm>
        </p:spPr>
      </p:pic>
    </p:spTree>
    <p:extLst>
      <p:ext uri="{BB962C8B-B14F-4D97-AF65-F5344CB8AC3E}">
        <p14:creationId xmlns:p14="http://schemas.microsoft.com/office/powerpoint/2010/main" val="117635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184" y="133114"/>
            <a:ext cx="7886700" cy="713047"/>
          </a:xfrm>
        </p:spPr>
        <p:txBody>
          <a:bodyPr/>
          <a:lstStyle/>
          <a:p>
            <a:pPr algn="ctr"/>
            <a:r>
              <a:rPr lang="ru-RU" b="1" dirty="0" smtClean="0"/>
              <a:t>Озеро Таежное </a:t>
            </a:r>
            <a:endParaRPr lang="ru-RU" b="1" dirty="0"/>
          </a:p>
        </p:txBody>
      </p:sp>
      <p:pic>
        <p:nvPicPr>
          <p:cNvPr id="11266" name="Picture 2" descr="Картинки по запросу таежное озеро в чар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91" y="1288137"/>
            <a:ext cx="8713885" cy="489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474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/>
          <a:lstStyle/>
          <a:p>
            <a:pPr algn="ctr"/>
            <a:r>
              <a:rPr lang="ru-RU" b="1" dirty="0" smtClean="0"/>
              <a:t>Крупный талик посреди многолетней мерзлоты</a:t>
            </a:r>
            <a:endParaRPr lang="ru-RU" b="1" dirty="0"/>
          </a:p>
        </p:txBody>
      </p:sp>
      <p:pic>
        <p:nvPicPr>
          <p:cNvPr id="10244" name="Picture 4" descr="Картинки по запросу талик в чарских песках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78" y="1690688"/>
            <a:ext cx="7533918" cy="501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10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74059"/>
            <a:ext cx="7886700" cy="986002"/>
          </a:xfrm>
        </p:spPr>
        <p:txBody>
          <a:bodyPr/>
          <a:lstStyle/>
          <a:p>
            <a:pPr algn="ctr"/>
            <a:r>
              <a:rPr lang="ru-RU" b="1" dirty="0" smtClean="0"/>
              <a:t>Пески кварцевые</a:t>
            </a:r>
            <a:endParaRPr lang="ru-RU" b="1" dirty="0"/>
          </a:p>
        </p:txBody>
      </p:sp>
      <p:pic>
        <p:nvPicPr>
          <p:cNvPr id="12290" name="Picture 2" descr="Картинки по запросу чарские песк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95" y="1263212"/>
            <a:ext cx="6932210" cy="519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309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74058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/>
              <a:t>Растительный мир Чарских песков</a:t>
            </a:r>
            <a:endParaRPr lang="ru-RU" b="1" dirty="0"/>
          </a:p>
        </p:txBody>
      </p:sp>
      <p:pic>
        <p:nvPicPr>
          <p:cNvPr id="7" name="Содержимое 3" descr="DSC_01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6462" y="1499621"/>
            <a:ext cx="7751075" cy="5134615"/>
          </a:xfrm>
        </p:spPr>
      </p:pic>
    </p:spTree>
    <p:extLst>
      <p:ext uri="{BB962C8B-B14F-4D97-AF65-F5344CB8AC3E}">
        <p14:creationId xmlns:p14="http://schemas.microsoft.com/office/powerpoint/2010/main" val="3416916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_0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65126"/>
            <a:ext cx="9128213" cy="6045958"/>
          </a:xfrm>
        </p:spPr>
      </p:pic>
    </p:spTree>
    <p:extLst>
      <p:ext uri="{BB962C8B-B14F-4D97-AF65-F5344CB8AC3E}">
        <p14:creationId xmlns:p14="http://schemas.microsoft.com/office/powerpoint/2010/main" val="754268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Кедровый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стланник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503efd46df8548c2fd95e19876c5c68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214422"/>
            <a:ext cx="8358246" cy="5223904"/>
          </a:xfrm>
        </p:spPr>
      </p:pic>
    </p:spTree>
    <p:extLst>
      <p:ext uri="{BB962C8B-B14F-4D97-AF65-F5344CB8AC3E}">
        <p14:creationId xmlns:p14="http://schemas.microsoft.com/office/powerpoint/2010/main" val="1204265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Картинки по запросу чарские пески фото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95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Водосбор амурский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_0105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888726" y="2078922"/>
            <a:ext cx="5543529" cy="3671688"/>
          </a:xfrm>
        </p:spPr>
      </p:pic>
    </p:spTree>
    <p:extLst>
      <p:ext uri="{BB962C8B-B14F-4D97-AF65-F5344CB8AC3E}">
        <p14:creationId xmlns:p14="http://schemas.microsoft.com/office/powerpoint/2010/main" val="2385490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17742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Линнея северная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410_19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5211" y="866767"/>
            <a:ext cx="4429156" cy="5895699"/>
          </a:xfrm>
        </p:spPr>
      </p:pic>
    </p:spTree>
    <p:extLst>
      <p:ext uri="{BB962C8B-B14F-4D97-AF65-F5344CB8AC3E}">
        <p14:creationId xmlns:p14="http://schemas.microsoft.com/office/powerpoint/2010/main" val="1640775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159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Можжевельник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98256216_4366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159" y="925470"/>
            <a:ext cx="8215370" cy="5809440"/>
          </a:xfrm>
        </p:spPr>
      </p:pic>
    </p:spTree>
    <p:extLst>
      <p:ext uri="{BB962C8B-B14F-4D97-AF65-F5344CB8AC3E}">
        <p14:creationId xmlns:p14="http://schemas.microsoft.com/office/powerpoint/2010/main" val="1810298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" y="-109182"/>
            <a:ext cx="8229600" cy="1143000"/>
          </a:xfrm>
        </p:spPr>
        <p:txBody>
          <a:bodyPr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Хамеродос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хамеродо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928670"/>
            <a:ext cx="7929618" cy="5679589"/>
          </a:xfrm>
        </p:spPr>
      </p:pic>
    </p:spTree>
    <p:extLst>
      <p:ext uri="{BB962C8B-B14F-4D97-AF65-F5344CB8AC3E}">
        <p14:creationId xmlns:p14="http://schemas.microsoft.com/office/powerpoint/2010/main" val="470762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22830"/>
            <a:ext cx="8229600" cy="9286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Остролодочник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шерстистый – редкий вид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_0093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430" y="1180071"/>
            <a:ext cx="8572560" cy="5677929"/>
          </a:xfrm>
        </p:spPr>
      </p:pic>
    </p:spTree>
    <p:extLst>
      <p:ext uri="{BB962C8B-B14F-4D97-AF65-F5344CB8AC3E}">
        <p14:creationId xmlns:p14="http://schemas.microsoft.com/office/powerpoint/2010/main" val="25555675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298" y="204716"/>
            <a:ext cx="7886700" cy="899119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Бурундук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_0048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298" y="1313156"/>
            <a:ext cx="7858180" cy="5204768"/>
          </a:xfrm>
        </p:spPr>
      </p:pic>
    </p:spTree>
    <p:extLst>
      <p:ext uri="{BB962C8B-B14F-4D97-AF65-F5344CB8AC3E}">
        <p14:creationId xmlns:p14="http://schemas.microsoft.com/office/powerpoint/2010/main" val="42231324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721601"/>
            <a:ext cx="3670395" cy="1325563"/>
          </a:xfrm>
        </p:spPr>
        <p:txBody>
          <a:bodyPr/>
          <a:lstStyle/>
          <a:p>
            <a:r>
              <a:rPr lang="ru-RU" b="1" dirty="0" smtClean="0"/>
              <a:t>Летучие мыши</a:t>
            </a:r>
            <a:endParaRPr lang="ru-RU" b="1" dirty="0"/>
          </a:p>
        </p:txBody>
      </p:sp>
      <p:pic>
        <p:nvPicPr>
          <p:cNvPr id="4" name="Содержимое 3" descr="TaphVYkgAV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7976" y="3603040"/>
            <a:ext cx="5036024" cy="3351791"/>
          </a:xfrm>
        </p:spPr>
      </p:pic>
      <p:pic>
        <p:nvPicPr>
          <p:cNvPr id="5" name="Рисунок 4" descr="2gKUjwOhPU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459"/>
            <a:ext cx="5500694" cy="367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669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Северный олень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341f07b4c1a0ced6204ac5fafba35e7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2967" y="915022"/>
            <a:ext cx="6643734" cy="5782706"/>
          </a:xfrm>
        </p:spPr>
      </p:pic>
    </p:spTree>
    <p:extLst>
      <p:ext uri="{BB962C8B-B14F-4D97-AF65-F5344CB8AC3E}">
        <p14:creationId xmlns:p14="http://schemas.microsoft.com/office/powerpoint/2010/main" val="32986156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" y="-54591"/>
            <a:ext cx="8229600" cy="85723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Бурый медведь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a06c43b0705f9f594f1207bb71738b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857232"/>
            <a:ext cx="7643866" cy="5738779"/>
          </a:xfrm>
        </p:spPr>
      </p:pic>
    </p:spTree>
    <p:extLst>
      <p:ext uri="{BB962C8B-B14F-4D97-AF65-F5344CB8AC3E}">
        <p14:creationId xmlns:p14="http://schemas.microsoft.com/office/powerpoint/2010/main" val="25646018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66" y="-178635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Хариус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2432775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076" y="964365"/>
            <a:ext cx="7858180" cy="5893635"/>
          </a:xfrm>
        </p:spPr>
      </p:pic>
    </p:spTree>
    <p:extLst>
      <p:ext uri="{BB962C8B-B14F-4D97-AF65-F5344CB8AC3E}">
        <p14:creationId xmlns:p14="http://schemas.microsoft.com/office/powerpoint/2010/main" val="2776622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attractionstory.ru/wp-content/uploads/2016/02/id-6747-charskie-peski-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6"/>
            <a:ext cx="9101724" cy="60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84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Сибирский осетр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osetr-sibirski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285860"/>
            <a:ext cx="7715304" cy="4059437"/>
          </a:xfrm>
        </p:spPr>
      </p:pic>
    </p:spTree>
    <p:extLst>
      <p:ext uri="{BB962C8B-B14F-4D97-AF65-F5344CB8AC3E}">
        <p14:creationId xmlns:p14="http://schemas.microsoft.com/office/powerpoint/2010/main" val="26629276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01353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/>
              <a:t>Чарские пески – настоящая пустыня</a:t>
            </a:r>
            <a:endParaRPr lang="ru-RU" b="1" dirty="0"/>
          </a:p>
        </p:txBody>
      </p:sp>
      <p:pic>
        <p:nvPicPr>
          <p:cNvPr id="13314" name="Picture 2" descr="Картинки по запросу чарские песк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18" y="1625446"/>
            <a:ext cx="7429163" cy="49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3508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Картинки по запросу чарские песк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2387"/>
            <a:ext cx="9127943" cy="517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0022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24075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Спасибо за внимание!!! </a:t>
            </a:r>
            <a:endParaRPr lang="ru-RU" sz="5400" b="1" dirty="0"/>
          </a:p>
        </p:txBody>
      </p:sp>
      <p:pic>
        <p:nvPicPr>
          <p:cNvPr id="17410" name="Picture 2" descr="Картинки по запросу чарские песк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81" y="1566318"/>
            <a:ext cx="7682837" cy="512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969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16" y="0"/>
            <a:ext cx="8830101" cy="1325563"/>
          </a:xfrm>
        </p:spPr>
        <p:txBody>
          <a:bodyPr/>
          <a:lstStyle/>
          <a:p>
            <a:pPr algn="ctr"/>
            <a:r>
              <a:rPr lang="ru-RU" b="1" dirty="0" smtClean="0"/>
              <a:t>Песчаная пустыня посреди тайги </a:t>
            </a:r>
            <a:endParaRPr lang="ru-RU" b="1" dirty="0"/>
          </a:p>
        </p:txBody>
      </p:sp>
      <p:pic>
        <p:nvPicPr>
          <p:cNvPr id="5122" name="Picture 2" descr="Картинки по запросу чарские пески фото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16" y="1006757"/>
            <a:ext cx="3662871" cy="574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талик в чарских песка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929" y="2319394"/>
            <a:ext cx="4685411" cy="312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29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6339" y="597138"/>
            <a:ext cx="469397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Каларский</a:t>
            </a:r>
            <a:r>
              <a:rPr lang="ru-RU" b="1" dirty="0" smtClean="0"/>
              <a:t> район Забайкальского края</a:t>
            </a:r>
            <a:endParaRPr lang="ru-RU" b="1" dirty="0"/>
          </a:p>
        </p:txBody>
      </p:sp>
      <p:pic>
        <p:nvPicPr>
          <p:cNvPr id="7" name="Содержимое 3" descr="549px-Zabaykalskiy_kray_Kalarskiy_rayo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988121" cy="4351338"/>
          </a:xfrm>
        </p:spPr>
      </p:pic>
      <p:pic>
        <p:nvPicPr>
          <p:cNvPr id="3076" name="Picture 4" descr="Картинки по запросу чарские пески фото кар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397" y="3179928"/>
            <a:ext cx="5523604" cy="367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99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Река Чара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_0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071546"/>
            <a:ext cx="8215370" cy="5446102"/>
          </a:xfrm>
        </p:spPr>
      </p:pic>
    </p:spTree>
    <p:extLst>
      <p:ext uri="{BB962C8B-B14F-4D97-AF65-F5344CB8AC3E}">
        <p14:creationId xmlns:p14="http://schemas.microsoft.com/office/powerpoint/2010/main" val="2840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886700" cy="5492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Река </a:t>
            </a:r>
            <a:r>
              <a:rPr lang="ru-RU" sz="5300" dirty="0" err="1" smtClean="0">
                <a:latin typeface="Times New Roman" pitchFamily="18" charset="0"/>
                <a:cs typeface="Times New Roman" pitchFamily="18" charset="0"/>
              </a:rPr>
              <a:t>Сакукан</a:t>
            </a:r>
            <a:endParaRPr lang="ru-RU" sz="5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_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260" y="954264"/>
            <a:ext cx="8676000" cy="5746442"/>
          </a:xfrm>
        </p:spPr>
      </p:pic>
    </p:spTree>
    <p:extLst>
      <p:ext uri="{BB962C8B-B14F-4D97-AF65-F5344CB8AC3E}">
        <p14:creationId xmlns:p14="http://schemas.microsoft.com/office/powerpoint/2010/main" val="411683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90" y="119467"/>
            <a:ext cx="7886700" cy="920734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Село Чара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_02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6424" y="1040200"/>
            <a:ext cx="8545564" cy="5660048"/>
          </a:xfrm>
        </p:spPr>
      </p:pic>
    </p:spTree>
    <p:extLst>
      <p:ext uri="{BB962C8B-B14F-4D97-AF65-F5344CB8AC3E}">
        <p14:creationId xmlns:p14="http://schemas.microsoft.com/office/powerpoint/2010/main" val="278223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Картинки по запросу чарские пески фото карт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53" y="116006"/>
            <a:ext cx="8427493" cy="674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31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</TotalTime>
  <Words>79</Words>
  <Application>Microsoft Office PowerPoint</Application>
  <PresentationFormat>Экран (4:3)</PresentationFormat>
  <Paragraphs>28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Песчаная пустыня посреди тайги </vt:lpstr>
      <vt:lpstr>Каларский район Забайкальского края</vt:lpstr>
      <vt:lpstr>Река Чара</vt:lpstr>
      <vt:lpstr> Река Сакукан</vt:lpstr>
      <vt:lpstr>Село Чара</vt:lpstr>
      <vt:lpstr>Презентация PowerPoint</vt:lpstr>
      <vt:lpstr>Размеры песчаного поля -  5 на 10 км  </vt:lpstr>
      <vt:lpstr>Песчаные бури</vt:lpstr>
      <vt:lpstr>Чарские пески – геологический памятник природы геоморфологического типа федерального ранга</vt:lpstr>
      <vt:lpstr>Озеро Аленка</vt:lpstr>
      <vt:lpstr>Озеро Таежное </vt:lpstr>
      <vt:lpstr>Крупный талик посреди многолетней мерзлоты</vt:lpstr>
      <vt:lpstr>Пески кварцевые</vt:lpstr>
      <vt:lpstr>Растительный мир Чарских песков</vt:lpstr>
      <vt:lpstr>Презентация PowerPoint</vt:lpstr>
      <vt:lpstr>Кедровый стланник</vt:lpstr>
      <vt:lpstr>Водосбор амурский</vt:lpstr>
      <vt:lpstr>Линнея северная</vt:lpstr>
      <vt:lpstr>Можжевельник </vt:lpstr>
      <vt:lpstr>Хамеродос</vt:lpstr>
      <vt:lpstr>Остролодочник шерстистый – редкий вид</vt:lpstr>
      <vt:lpstr>Бурундук </vt:lpstr>
      <vt:lpstr>Летучие мыши</vt:lpstr>
      <vt:lpstr>Северный олень </vt:lpstr>
      <vt:lpstr>Бурый медведь</vt:lpstr>
      <vt:lpstr>Хариус </vt:lpstr>
      <vt:lpstr>Сибирский осетр </vt:lpstr>
      <vt:lpstr>Чарские пески – настоящая пустыня</vt:lpstr>
      <vt:lpstr>Презентация PowerPoint</vt:lpstr>
      <vt:lpstr>Спасибо за внимание!!!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2015</dc:creator>
  <cp:lastModifiedBy>Tatyana L</cp:lastModifiedBy>
  <cp:revision>10</cp:revision>
  <dcterms:created xsi:type="dcterms:W3CDTF">2016-10-26T14:13:21Z</dcterms:created>
  <dcterms:modified xsi:type="dcterms:W3CDTF">2020-11-18T14:01:17Z</dcterms:modified>
</cp:coreProperties>
</file>